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04" r:id="rId1"/>
  </p:sldMasterIdLst>
  <p:notesMasterIdLst>
    <p:notesMasterId r:id="rId24"/>
  </p:notesMasterIdLst>
  <p:handoutMasterIdLst>
    <p:handoutMasterId r:id="rId25"/>
  </p:handoutMasterIdLst>
  <p:sldIdLst>
    <p:sldId id="284" r:id="rId2"/>
    <p:sldId id="286" r:id="rId3"/>
    <p:sldId id="356" r:id="rId4"/>
    <p:sldId id="321" r:id="rId5"/>
    <p:sldId id="322" r:id="rId6"/>
    <p:sldId id="329" r:id="rId7"/>
    <p:sldId id="351" r:id="rId8"/>
    <p:sldId id="352" r:id="rId9"/>
    <p:sldId id="353" r:id="rId10"/>
    <p:sldId id="354" r:id="rId11"/>
    <p:sldId id="355" r:id="rId12"/>
    <p:sldId id="331" r:id="rId13"/>
    <p:sldId id="357" r:id="rId14"/>
    <p:sldId id="343" r:id="rId15"/>
    <p:sldId id="345" r:id="rId16"/>
    <p:sldId id="346" r:id="rId17"/>
    <p:sldId id="347" r:id="rId18"/>
    <p:sldId id="348" r:id="rId19"/>
    <p:sldId id="349" r:id="rId20"/>
    <p:sldId id="350" r:id="rId21"/>
    <p:sldId id="327" r:id="rId22"/>
    <p:sldId id="358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A0000"/>
    <a:srgbClr val="99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6" autoAdjust="0"/>
    <p:restoredTop sz="94913" autoAdjust="0"/>
  </p:normalViewPr>
  <p:slideViewPr>
    <p:cSldViewPr>
      <p:cViewPr>
        <p:scale>
          <a:sx n="70" d="100"/>
          <a:sy n="70" d="100"/>
        </p:scale>
        <p:origin x="-14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0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ru-RU"/>
              <a:t>РЕШЕНИЕ ИНТЕГРАЛЬНОГО УРАВНЕНИЯ ФРЕДГОЛЬМА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FD8B5C0-7A30-4658-8C17-BAA39B2F39C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495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37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8FA203F-AF84-4023-948A-9160966DF79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Верхний колонтитул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0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  <p:sp>
        <p:nvSpPr>
          <p:cNvPr id="3482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BC8E4F-E2A1-4390-8C6C-0E82A63950EB}" type="slidenum">
              <a:rPr lang="ru-RU" altLang="en-US" smtClean="0"/>
              <a:pPr eaLnBrk="1" hangingPunct="1"/>
              <a:t>1</a:t>
            </a:fld>
            <a:endParaRPr lang="ru-RU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FA203F-AF84-4023-948A-9160966DF798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3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SU full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7763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970A-1896-4271-8E12-2218CA1E70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9056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95BB0-F5EB-4E26-BEB6-EE775BC531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826351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87A5B-8F6E-4CEB-9940-FEDC6D41C0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605550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5796136" y="14288"/>
            <a:ext cx="33478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/>
            <a:r>
              <a:rPr lang="en-US" altLang="en-US" sz="1200" b="1" dirty="0" smtClean="0">
                <a:solidFill>
                  <a:srgbClr val="404040"/>
                </a:solidFill>
              </a:rPr>
              <a:t>Web-</a:t>
            </a:r>
            <a:r>
              <a:rPr lang="ru-RU" altLang="en-US" sz="1200" b="1" dirty="0" smtClean="0">
                <a:solidFill>
                  <a:srgbClr val="404040"/>
                </a:solidFill>
              </a:rPr>
              <a:t>сервис</a:t>
            </a:r>
            <a:r>
              <a:rPr lang="ru-RU" altLang="en-US" sz="1200" b="1" baseline="0" dirty="0" smtClean="0">
                <a:solidFill>
                  <a:srgbClr val="404040"/>
                </a:solidFill>
              </a:rPr>
              <a:t> анализа изображений</a:t>
            </a:r>
            <a:endParaRPr lang="ru-RU" altLang="en-US" sz="1200" b="1" dirty="0">
              <a:solidFill>
                <a:srgbClr val="40404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FC4BF-FB49-4A53-ADD5-E2D555B5B9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8517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DE7EE-4070-4B4A-B938-BF03413DC8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573287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611188" y="0"/>
            <a:ext cx="853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1200" b="1">
                <a:solidFill>
                  <a:srgbClr val="7F7F7F"/>
                </a:solidFill>
              </a:rPr>
              <a:t> ПРОГРАММИРОВАНИЕ АЛГОРИТМОВ ИНТЕРПОЛИРОВАНИЯ ФУНКЦИЙ МНОГОЧЛЕНАМИ НЬЮТОНА И ЛАГРАНЖА. СОПОСТАВЛЕНИЕ, ГРАФИЧЕСКАЯ ВИЗУАЛИЗАЦИЯ.</a:t>
            </a:r>
          </a:p>
        </p:txBody>
      </p: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180D2-BC41-4E42-8641-528E6524A1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441549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C63CC-281A-44AA-B036-8428D7CB73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80848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CFD46-B31A-4E6B-B8B4-63C08C55C3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958656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F4E-D282-454E-ABEC-D4E653F687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677429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D85FE-534F-43A3-A1D5-1C147B3B213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42485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0756-CD00-435C-8049-3791D4D9E5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12509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4CA4A8-BA38-4E78-B908-AF8304A190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3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transition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ctrTitle"/>
          </p:nvPr>
        </p:nvSpPr>
        <p:spPr>
          <a:xfrm>
            <a:off x="1128713" y="2928938"/>
            <a:ext cx="6886575" cy="1655762"/>
          </a:xfrm>
        </p:spPr>
        <p:txBody>
          <a:bodyPr/>
          <a:lstStyle/>
          <a:p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Web-</a:t>
            </a:r>
            <a:r>
              <a:rPr lang="ru-RU" altLang="en-US" sz="2400" dirty="0" smtClean="0">
                <a:latin typeface="Times New Roman" pitchFamily="18" charset="0"/>
                <a:cs typeface="Times New Roman" pitchFamily="18" charset="0"/>
              </a:rPr>
              <a:t>сервис для анализа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C85ED-E383-41EA-A824-7187239895A4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  <p:sp>
        <p:nvSpPr>
          <p:cNvPr id="12293" name="Rectangle 8"/>
          <p:cNvSpPr>
            <a:spLocks noChangeArrowheads="1"/>
          </p:cNvSpPr>
          <p:nvPr/>
        </p:nvSpPr>
        <p:spPr bwMode="auto">
          <a:xfrm>
            <a:off x="1042988" y="188913"/>
            <a:ext cx="81010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БЕЛОРУССКИЙ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ГОСУДАРСТВЕННЫЙ УНИВЕРСИТЕТ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2294" name="Rectangle 9"/>
          <p:cNvSpPr>
            <a:spLocks noChangeArrowheads="1"/>
          </p:cNvSpPr>
          <p:nvPr/>
        </p:nvSpPr>
        <p:spPr bwMode="auto">
          <a:xfrm>
            <a:off x="1187450" y="549275"/>
            <a:ext cx="7578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ФАКУЛЬТЕТ ПРИКЛАДНОЙ МАТЕМАТИКИ и ИНФОРМАТИКИ</a:t>
            </a: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1434306" y="1217613"/>
            <a:ext cx="6275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000" dirty="0">
                <a:latin typeface="Times New Roman" pitchFamily="18" charset="0"/>
                <a:cs typeface="Times New Roman" pitchFamily="18" charset="0"/>
              </a:rPr>
              <a:t>Кафедра многопроцессорных систем и сетей</a:t>
            </a:r>
          </a:p>
        </p:txBody>
      </p:sp>
      <p:sp>
        <p:nvSpPr>
          <p:cNvPr id="12296" name="Rectangle 11"/>
          <p:cNvSpPr>
            <a:spLocks noChangeArrowheads="1"/>
          </p:cNvSpPr>
          <p:nvPr/>
        </p:nvSpPr>
        <p:spPr bwMode="auto">
          <a:xfrm>
            <a:off x="2392363" y="2038350"/>
            <a:ext cx="4359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Павлова Маргарита Валерьевна</a:t>
            </a:r>
          </a:p>
        </p:txBody>
      </p:sp>
      <p:sp>
        <p:nvSpPr>
          <p:cNvPr id="12297" name="Rectangle 13"/>
          <p:cNvSpPr>
            <a:spLocks noChangeArrowheads="1"/>
          </p:cNvSpPr>
          <p:nvPr/>
        </p:nvSpPr>
        <p:spPr bwMode="auto">
          <a:xfrm>
            <a:off x="4611688" y="5373688"/>
            <a:ext cx="5568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Научный руководитель</a:t>
            </a:r>
            <a:endParaRPr lang="ru-RU" altLang="en-US" sz="2400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ru-RU" alt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Рафеенко</a:t>
            </a:r>
            <a:r>
              <a:rPr lang="ru-RU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Екатерина Дмитриевна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цветовых </a:t>
            </a:r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70051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051720" y="2780079"/>
            <a:ext cx="1080120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выбраны изображения, которые для зрительного восприятия не являются схожими.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зависимость от цвета. Можно заранее вычислить параметры.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44" y="1972192"/>
            <a:ext cx="5904656" cy="2017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4030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изображений, использующий пиксельное сравнение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70051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051720" y="2780079"/>
            <a:ext cx="1080120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выбраны изображения, которые для зрительного восприятия не являются схожими.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нельзя вычислить параметры заранее.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70" y="2082989"/>
            <a:ext cx="5724525" cy="174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08273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pPr lvl="0"/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распознавания лиц на основе сегментации цвета и изображения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  <p:pic>
        <p:nvPicPr>
          <p:cNvPr id="1026" name="Picture 2" descr="E:\AAAAAA-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6192688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47664" y="60932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были выделены лица и руки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334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539552" y="-99392"/>
            <a:ext cx="8229600" cy="1143000"/>
          </a:xfrm>
        </p:spPr>
        <p:txBody>
          <a:bodyPr/>
          <a:lstStyle/>
          <a:p>
            <a:pPr lvl="0"/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Виолы-Джонса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  <p:pic>
        <p:nvPicPr>
          <p:cNvPr id="2050" name="Picture 2" descr="E:\AAAAAA-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696744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87624" y="60932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были выделены только лица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8791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ТЕХНОЛОГИЙ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ИСПОЛЬЗУЕМЫХ ДЛЯ РЕАЛИЗАЦИИ ПРИЛОЖЕНИЯ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AngularJS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  <p:pic>
        <p:nvPicPr>
          <p:cNvPr id="3074" name="Picture 2" descr="E: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64" y="1699682"/>
            <a:ext cx="2160240" cy="128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angul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8" y="2780928"/>
            <a:ext cx="1310199" cy="13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cloudina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63" y="4091127"/>
            <a:ext cx="1645658" cy="164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783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1143000"/>
          </a:xfrm>
        </p:spPr>
        <p:txBody>
          <a:bodyPr/>
          <a:lstStyle/>
          <a:p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Реализованное приложение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Павлова М.В.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15</a:t>
            </a:fld>
            <a:endParaRPr lang="ru-RU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208912" cy="38164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096917" y="5445224"/>
            <a:ext cx="29501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6224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908720"/>
            <a:ext cx="8424936" cy="38549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87524" y="5157192"/>
            <a:ext cx="856895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выбранного изображения в левой части экрана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3" y="620688"/>
            <a:ext cx="8424935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59533" y="5229200"/>
            <a:ext cx="84249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поиска похожих изображений, если исходное изображение представляет собой лицо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196752"/>
            <a:ext cx="8280919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31541" y="4725144"/>
            <a:ext cx="82809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поиска похожих изображений, если исходное изображение представляет собой море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8208912" cy="3419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39552" y="4869160"/>
            <a:ext cx="80648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выделения лиц, если на исходном изображении 5 человек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395536" y="1341"/>
            <a:ext cx="8229600" cy="1143000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Задание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B481C8-7D54-411F-8D78-DBD868141BAE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  <p:sp>
        <p:nvSpPr>
          <p:cNvPr id="14341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существующие алгоритмы поиска похожих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изображений, провести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их сравнительный анализ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алгоритмы выделения лиц, провести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их сравнительный анализ;</a:t>
            </a:r>
          </a:p>
          <a:p>
            <a:pPr>
              <a:defRPr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веб-приложения, для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похожих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изображений; выделения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лиц;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4" y="476672"/>
            <a:ext cx="8028892" cy="44644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67544" y="5373216"/>
            <a:ext cx="82809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выделения лиц, если на исходном изображении 2 человека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899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доработаны алгоритмы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похожих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изображений. Сделан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об их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эффективности</a:t>
            </a:r>
          </a:p>
          <a:p>
            <a:pPr lvl="0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и протестированы сервисы для хранения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доработаны алгоритмы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похожих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изображений. Сделан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об их эффективности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2855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marL="0" lvl="0" indent="0">
              <a:buNone/>
            </a:pPr>
            <a:endParaRPr lang="ru-RU" sz="5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buNone/>
            </a:pPr>
            <a:r>
              <a:rPr lang="ru-RU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817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Актуальность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B481C8-7D54-411F-8D78-DBD868141BAE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  <p:sp>
        <p:nvSpPr>
          <p:cNvPr id="14341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568952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поиска похожих изображений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Телевидение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искусств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Криминология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Геология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</a:t>
            </a:r>
          </a:p>
          <a:p>
            <a:pPr marL="0" indent="0">
              <a:buNone/>
              <a:defRPr/>
            </a:pP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выделения лиц на изображении: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 устройства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безопасности</a:t>
            </a:r>
          </a:p>
          <a:p>
            <a:pPr marL="0" indent="0">
              <a:buNone/>
              <a:defRPr/>
            </a:pP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2079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28636"/>
            <a:ext cx="8229600" cy="880084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Тестовое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49" y="1628775"/>
            <a:ext cx="2858502" cy="4525963"/>
          </a:xfr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4968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База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196751"/>
            <a:ext cx="8372400" cy="53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496944" cy="1143001"/>
          </a:xfrm>
        </p:spPr>
        <p:txBody>
          <a:bodyPr/>
          <a:lstStyle/>
          <a:p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на основе цвета и текстуры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27129"/>
            <a:ext cx="1585098" cy="2509739"/>
          </a:xfr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45788"/>
            <a:ext cx="3698354" cy="38745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699792" y="2780928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869160"/>
            <a:ext cx="80648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лица женщин с объемной прической были выбраны.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зависимость от цвета. Заранее вычислить параметры нельзя.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148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874171"/>
          </a:xfrm>
        </p:spPr>
        <p:txBody>
          <a:bodyPr/>
          <a:lstStyle/>
          <a:p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индекса качества изображения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7128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411760" y="2780927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лица женщин с объемной прической и темным цветом волос были выбраны.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можно заранее вычислить некоторые параметры.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86779"/>
            <a:ext cx="4824536" cy="2590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5427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aHash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7128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411760" y="2780927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лица женщин с объемной прической и темным цветом волос были выбраны.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можно заранее вычислить все параметры. Результаты слабо зависят от цветовых характеристик.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86779"/>
            <a:ext cx="4824536" cy="2590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188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7128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267744" y="2760418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некоторые лица женщин с объемной прической и темным цветом волос были выбраны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нельзя вычислить некоторые параметры заранее. Результаты не зависят от освещения.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851920" y="1945359"/>
            <a:ext cx="5040559" cy="20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484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22842</TotalTime>
  <Words>316</Words>
  <Application>Microsoft Office PowerPoint</Application>
  <PresentationFormat>On-screen Show (4:3)</PresentationFormat>
  <Paragraphs>102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Times New Roman</vt:lpstr>
      <vt:lpstr>Calibri</vt:lpstr>
      <vt:lpstr>Тема Office</vt:lpstr>
      <vt:lpstr>Web-сервис для анализа изображений</vt:lpstr>
      <vt:lpstr>Задание</vt:lpstr>
      <vt:lpstr>Актуальность</vt:lpstr>
      <vt:lpstr>Тестовое изображений</vt:lpstr>
      <vt:lpstr>База изображений</vt:lpstr>
      <vt:lpstr>Алгоритм поиска похожих изображений на основе цвета и текстуры</vt:lpstr>
      <vt:lpstr>Модель индекса качества изображения</vt:lpstr>
      <vt:lpstr>Алгоритм поиска похожих изображений с использованием aHash</vt:lpstr>
      <vt:lpstr>Алгоритм поиска похожих изображений с использованием pHash</vt:lpstr>
      <vt:lpstr>Алгоритм поиска похожих изображений с использованием цветовых гистограмм</vt:lpstr>
      <vt:lpstr>Алгоритм поиска похожих изображений, использующий пиксельное сравнение</vt:lpstr>
      <vt:lpstr>Алгоритм распознавания лиц на основе сегментации цвета и изображения</vt:lpstr>
      <vt:lpstr>Метод Виолы-Джонса</vt:lpstr>
      <vt:lpstr>КЛЮЧЕВЫЕ ТЕХНОЛОГИЙ, ИСПОЛЬЗУЕМЫХ ДЛЯ РЕАЛИЗАЦИИ ПРИЛОЖЕНИЯ</vt:lpstr>
      <vt:lpstr>Реализованное приложение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Заключение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специальных функций MS Excel и SPSS для вычисления выборочных характеристик данных</dc:title>
  <dc:creator>Vitalina</dc:creator>
  <cp:lastModifiedBy>RePack by Diakov</cp:lastModifiedBy>
  <cp:revision>244</cp:revision>
  <dcterms:created xsi:type="dcterms:W3CDTF">2006-11-28T08:32:07Z</dcterms:created>
  <dcterms:modified xsi:type="dcterms:W3CDTF">2016-06-09T18:29:26Z</dcterms:modified>
</cp:coreProperties>
</file>